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5" r:id="rId3"/>
    <p:sldId id="257" r:id="rId4"/>
    <p:sldId id="286" r:id="rId5"/>
    <p:sldId id="288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9" autoAdjust="0"/>
  </p:normalViewPr>
  <p:slideViewPr>
    <p:cSldViewPr snapToGrid="0" snapToObjects="1">
      <p:cViewPr varScale="1">
        <p:scale>
          <a:sx n="98" d="100"/>
          <a:sy n="98" d="100"/>
        </p:scale>
        <p:origin x="-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1.jpeg"/><Relationship Id="rId5" Type="http://schemas.microsoft.com/office/2007/relationships/hdphoto" Target="../media/hdphoto6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3.jpeg"/><Relationship Id="rId5" Type="http://schemas.microsoft.com/office/2007/relationships/hdphoto" Target="../media/hdphoto8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5.jpeg"/><Relationship Id="rId5" Type="http://schemas.microsoft.com/office/2007/relationships/hdphoto" Target="../media/hdphoto10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21.jpeg"/><Relationship Id="rId5" Type="http://schemas.microsoft.com/office/2007/relationships/hdphoto" Target="../media/hdphoto13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23.jpeg"/><Relationship Id="rId5" Type="http://schemas.microsoft.com/office/2007/relationships/hdphoto" Target="../media/hdphoto15.wdp"/><Relationship Id="rId6" Type="http://schemas.openxmlformats.org/officeDocument/2006/relationships/image" Target="../media/image24.jpeg"/><Relationship Id="rId7" Type="http://schemas.microsoft.com/office/2007/relationships/hdphoto" Target="../media/hdphoto16.wdp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17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28.jpeg"/><Relationship Id="rId5" Type="http://schemas.microsoft.com/office/2007/relationships/hdphoto" Target="../media/hdphoto19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20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65754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397" y="308365"/>
            <a:ext cx="91927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Peskiza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kona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ba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prezervasaun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</a:p>
          <a:p>
            <a:pPr algn="ctr"/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kultura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fataluku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ne’ebe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Ameaasadu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atu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 </a:t>
            </a:r>
            <a:r>
              <a:rPr lang="en-US" sz="36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l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ernard MT Condensed"/>
                <a:cs typeface="Bernard MT Condensed"/>
              </a:rPr>
              <a:t>akon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ernard MT Condensed"/>
              <a:cs typeface="Bernard MT Condensed"/>
            </a:endParaRPr>
          </a:p>
        </p:txBody>
      </p:sp>
      <p:pic>
        <p:nvPicPr>
          <p:cNvPr id="6" name="Picture 5" descr="SAM_321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141651" y="2270849"/>
            <a:ext cx="4233950" cy="2955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8896" y="3371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0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48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19" y="1119673"/>
            <a:ext cx="3766764" cy="379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016" y="285666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b. </a:t>
            </a:r>
            <a:r>
              <a:rPr lang="en-US" sz="2800" dirty="0" err="1">
                <a:latin typeface="Times New Roman"/>
                <a:cs typeface="Times New Roman"/>
              </a:rPr>
              <a:t>P</a:t>
            </a:r>
            <a:r>
              <a:rPr lang="en-US" sz="2800" dirty="0" err="1" smtClean="0">
                <a:latin typeface="Times New Roman"/>
                <a:cs typeface="Times New Roman"/>
              </a:rPr>
              <a:t>epur</a:t>
            </a:r>
            <a:r>
              <a:rPr lang="en-US" sz="2800" dirty="0" smtClean="0">
                <a:latin typeface="Times New Roman"/>
                <a:cs typeface="Times New Roman"/>
              </a:rPr>
              <a:t>/ </a:t>
            </a:r>
            <a:r>
              <a:rPr lang="en-US" sz="2800" dirty="0" err="1" smtClean="0">
                <a:latin typeface="Times New Roman"/>
                <a:cs typeface="Times New Roman"/>
              </a:rPr>
              <a:t>Kakeit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53386"/>
            <a:ext cx="8521590" cy="7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00643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364" y="1119673"/>
            <a:ext cx="3845369" cy="3795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962" y="4935112"/>
            <a:ext cx="8821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Husi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postu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dministrativo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de </a:t>
            </a:r>
            <a:r>
              <a:rPr lang="en-US" sz="2400" dirty="0" err="1">
                <a:latin typeface="Times New Roman"/>
                <a:cs typeface="Times New Roman"/>
              </a:rPr>
              <a:t>L</a:t>
            </a:r>
            <a:r>
              <a:rPr lang="en-US" sz="2400" dirty="0" err="1" smtClean="0">
                <a:latin typeface="Times New Roman"/>
                <a:cs typeface="Times New Roman"/>
              </a:rPr>
              <a:t>autem</a:t>
            </a:r>
            <a:r>
              <a:rPr lang="en-US" sz="2400" dirty="0">
                <a:latin typeface="Times New Roman"/>
                <a:cs typeface="Times New Roman"/>
              </a:rPr>
              <a:t>/ </a:t>
            </a:r>
            <a:r>
              <a:rPr lang="en-US" sz="2400" dirty="0" err="1">
                <a:latin typeface="Times New Roman"/>
                <a:cs typeface="Times New Roman"/>
              </a:rPr>
              <a:t>moro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Suco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dirty="0" err="1" smtClean="0">
                <a:latin typeface="Times New Roman"/>
                <a:cs typeface="Times New Roman"/>
              </a:rPr>
              <a:t>aina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I,Aldeia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dirty="0" err="1">
                <a:latin typeface="Times New Roman"/>
                <a:cs typeface="Times New Roman"/>
              </a:rPr>
              <a:t>P</a:t>
            </a:r>
            <a:r>
              <a:rPr lang="en-US" sz="2400" dirty="0" err="1" smtClean="0">
                <a:latin typeface="Times New Roman"/>
                <a:cs typeface="Times New Roman"/>
              </a:rPr>
              <a:t>ajahara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5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16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8" y="999212"/>
            <a:ext cx="4099338" cy="4257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730" y="202473"/>
            <a:ext cx="2826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c. </a:t>
            </a:r>
            <a:r>
              <a:rPr lang="en-US" sz="2800" dirty="0" err="1" smtClean="0">
                <a:latin typeface="Times New Roman"/>
                <a:cs typeface="Times New Roman"/>
              </a:rPr>
              <a:t>Keko</a:t>
            </a:r>
            <a:r>
              <a:rPr lang="en-US" sz="2800" dirty="0" smtClean="0">
                <a:latin typeface="Times New Roman"/>
                <a:cs typeface="Times New Roman"/>
              </a:rPr>
              <a:t>/ </a:t>
            </a:r>
            <a:r>
              <a:rPr lang="en-US" sz="2800" dirty="0" err="1" smtClean="0">
                <a:latin typeface="Times New Roman"/>
                <a:cs typeface="Times New Roman"/>
              </a:rPr>
              <a:t>Kokotere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39731"/>
            <a:ext cx="8521590" cy="7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44" y="5257004"/>
            <a:ext cx="94053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Husi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</a:t>
            </a:r>
            <a:r>
              <a:rPr lang="en-US" sz="2400" dirty="0" err="1" smtClean="0">
                <a:latin typeface="Times New Roman"/>
                <a:cs typeface="Times New Roman"/>
              </a:rPr>
              <a:t>ostu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dministrativo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de </a:t>
            </a:r>
            <a:r>
              <a:rPr lang="en-US" sz="2400" dirty="0" err="1">
                <a:latin typeface="Times New Roman"/>
                <a:cs typeface="Times New Roman"/>
              </a:rPr>
              <a:t>L</a:t>
            </a:r>
            <a:r>
              <a:rPr lang="en-US" sz="2400" dirty="0" err="1" smtClean="0">
                <a:latin typeface="Times New Roman"/>
                <a:cs typeface="Times New Roman"/>
              </a:rPr>
              <a:t>autem</a:t>
            </a:r>
            <a:r>
              <a:rPr lang="en-US" sz="2400" dirty="0" smtClean="0">
                <a:latin typeface="Times New Roman"/>
                <a:cs typeface="Times New Roman"/>
              </a:rPr>
              <a:t>/ </a:t>
            </a:r>
            <a:r>
              <a:rPr lang="en-US" sz="2400" dirty="0" err="1" smtClean="0">
                <a:latin typeface="Times New Roman"/>
                <a:cs typeface="Times New Roman"/>
              </a:rPr>
              <a:t>moro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</a:t>
            </a:r>
            <a:r>
              <a:rPr lang="en-US" sz="2400" dirty="0" err="1" smtClean="0">
                <a:latin typeface="Times New Roman"/>
                <a:cs typeface="Times New Roman"/>
              </a:rPr>
              <a:t>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maina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II ,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Codo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AM_16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04" y="999212"/>
            <a:ext cx="3891783" cy="42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066" y="398535"/>
            <a:ext cx="653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2. MATENEK TRADSIONAL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AM_066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713090"/>
            <a:ext cx="3756308" cy="3417318"/>
          </a:xfrm>
          <a:prstGeom prst="rect">
            <a:avLst/>
          </a:prstGeom>
        </p:spPr>
      </p:pic>
      <p:pic>
        <p:nvPicPr>
          <p:cNvPr id="4" name="Picture 3" descr="SAM_0660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713090"/>
            <a:ext cx="3580275" cy="3417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931" y="1066759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Times New Roman"/>
                <a:cs typeface="Times New Roman"/>
              </a:rPr>
              <a:t> Halo </a:t>
            </a:r>
            <a:r>
              <a:rPr lang="en-US" sz="2800" dirty="0" err="1" smtClean="0">
                <a:latin typeface="Times New Roman"/>
                <a:cs typeface="Times New Roman"/>
              </a:rPr>
              <a:t>Lasu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69" y="5130408"/>
            <a:ext cx="8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</a:t>
            </a:r>
            <a:r>
              <a:rPr lang="en-US" sz="2400" dirty="0" err="1" smtClean="0">
                <a:latin typeface="Times New Roman"/>
                <a:cs typeface="Times New Roman"/>
              </a:rPr>
              <a:t>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Lospalos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Sucu</a:t>
            </a:r>
            <a:r>
              <a:rPr lang="en-US" sz="2400" dirty="0" smtClean="0">
                <a:latin typeface="Times New Roman"/>
                <a:cs typeface="Times New Roman"/>
              </a:rPr>
              <a:t> Lore I 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Vailana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32594"/>
            <a:ext cx="8521590" cy="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_171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295400"/>
            <a:ext cx="4010308" cy="3513667"/>
          </a:xfrm>
          <a:prstGeom prst="rect">
            <a:avLst/>
          </a:prstGeom>
        </p:spPr>
      </p:pic>
      <p:pic>
        <p:nvPicPr>
          <p:cNvPr id="4" name="Picture 3" descr="SAM_1713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4" y="1295400"/>
            <a:ext cx="3902538" cy="3513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733" y="331057"/>
            <a:ext cx="248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b. </a:t>
            </a:r>
            <a:r>
              <a:rPr lang="en-US" sz="2800" dirty="0" err="1" smtClean="0">
                <a:latin typeface="Times New Roman"/>
                <a:cs typeface="Times New Roman"/>
              </a:rPr>
              <a:t>Lonia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Nalaka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72420"/>
            <a:ext cx="8521590" cy="7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44" y="4956604"/>
            <a:ext cx="94053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Husi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</a:t>
            </a:r>
            <a:r>
              <a:rPr lang="en-US" sz="2400" dirty="0" err="1" smtClean="0">
                <a:latin typeface="Times New Roman"/>
                <a:cs typeface="Times New Roman"/>
              </a:rPr>
              <a:t>ostu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dministrativo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de </a:t>
            </a:r>
            <a:r>
              <a:rPr lang="en-US" sz="2400" dirty="0" err="1">
                <a:latin typeface="Times New Roman"/>
                <a:cs typeface="Times New Roman"/>
              </a:rPr>
              <a:t>L</a:t>
            </a:r>
            <a:r>
              <a:rPr lang="en-US" sz="2400" dirty="0" err="1" smtClean="0">
                <a:latin typeface="Times New Roman"/>
                <a:cs typeface="Times New Roman"/>
              </a:rPr>
              <a:t>autem</a:t>
            </a:r>
            <a:r>
              <a:rPr lang="en-US" sz="2400" dirty="0" smtClean="0">
                <a:latin typeface="Times New Roman"/>
                <a:cs typeface="Times New Roman"/>
              </a:rPr>
              <a:t>/ </a:t>
            </a:r>
            <a:r>
              <a:rPr lang="en-US" sz="2400" dirty="0" err="1" smtClean="0">
                <a:latin typeface="Times New Roman"/>
                <a:cs typeface="Times New Roman"/>
              </a:rPr>
              <a:t>moro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</a:t>
            </a:r>
            <a:r>
              <a:rPr lang="en-US" sz="2400" dirty="0" err="1" smtClean="0">
                <a:latin typeface="Times New Roman"/>
                <a:cs typeface="Times New Roman"/>
              </a:rPr>
              <a:t>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maina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II ,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Codo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37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17" y="220110"/>
            <a:ext cx="38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3. </a:t>
            </a:r>
            <a:r>
              <a:rPr lang="en-US" sz="3600" dirty="0" err="1" smtClean="0">
                <a:latin typeface="Times New Roman"/>
                <a:cs typeface="Times New Roman"/>
              </a:rPr>
              <a:t>Habilidades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AM_090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50" y="1469673"/>
            <a:ext cx="3914506" cy="3393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417" y="863004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Puhu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Fa’i</a:t>
            </a:r>
            <a:r>
              <a:rPr lang="en-US" sz="2800" dirty="0" smtClean="0">
                <a:latin typeface="Times New Roman"/>
                <a:cs typeface="Times New Roman"/>
              </a:rPr>
              <a:t> /</a:t>
            </a:r>
            <a:r>
              <a:rPr lang="en-US" sz="2800" dirty="0" err="1" smtClean="0">
                <a:latin typeface="Times New Roman"/>
                <a:cs typeface="Times New Roman"/>
              </a:rPr>
              <a:t>Sanan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Rai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SAM_0904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3" y="1491566"/>
            <a:ext cx="3833331" cy="337149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762222"/>
            <a:ext cx="8521590" cy="9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780" y="5045337"/>
            <a:ext cx="917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dministrativo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Lospalos,Suco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Fuiloro</a:t>
            </a:r>
            <a:r>
              <a:rPr lang="en-US" sz="2400" dirty="0" smtClean="0">
                <a:latin typeface="Times New Roman"/>
                <a:cs typeface="Times New Roman"/>
              </a:rPr>
              <a:t> ,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ssalaino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4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09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7" y="499533"/>
            <a:ext cx="4062195" cy="5112489"/>
          </a:xfrm>
          <a:prstGeom prst="rect">
            <a:avLst/>
          </a:prstGeom>
        </p:spPr>
      </p:pic>
      <p:pic>
        <p:nvPicPr>
          <p:cNvPr id="3" name="Picture 2" descr="SAM_09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7" y="499533"/>
            <a:ext cx="4115558" cy="511248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707604"/>
            <a:ext cx="8521590" cy="10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7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16 at 9.35.1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2" y="421550"/>
            <a:ext cx="4014175" cy="5149511"/>
          </a:xfrm>
          <a:prstGeom prst="rect">
            <a:avLst/>
          </a:prstGeom>
        </p:spPr>
      </p:pic>
      <p:pic>
        <p:nvPicPr>
          <p:cNvPr id="4" name="Picture 3" descr="SAM_0929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92139" y="1024644"/>
            <a:ext cx="5149510" cy="394332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612019"/>
            <a:ext cx="8521590" cy="102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6 at 9.32.12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684" y="643484"/>
            <a:ext cx="4160541" cy="4968538"/>
          </a:xfrm>
          <a:prstGeom prst="rect">
            <a:avLst/>
          </a:prstGeom>
        </p:spPr>
      </p:pic>
      <p:pic>
        <p:nvPicPr>
          <p:cNvPr id="3" name="Picture 2" descr="SAM_094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2" y="643484"/>
            <a:ext cx="4075075" cy="4968538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734913"/>
            <a:ext cx="8521590" cy="9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7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042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83" y="955812"/>
            <a:ext cx="2675467" cy="4012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518" y="188220"/>
            <a:ext cx="398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b. </a:t>
            </a:r>
            <a:r>
              <a:rPr lang="en-US" sz="2800" dirty="0" err="1" smtClean="0">
                <a:latin typeface="Times New Roman"/>
                <a:cs typeface="Times New Roman"/>
              </a:rPr>
              <a:t>Suru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Tais</a:t>
            </a:r>
            <a:r>
              <a:rPr lang="en-US" sz="2800" dirty="0" smtClean="0">
                <a:latin typeface="Times New Roman"/>
                <a:cs typeface="Times New Roman"/>
              </a:rPr>
              <a:t> / </a:t>
            </a:r>
            <a:r>
              <a:rPr lang="en-US" sz="2800" dirty="0" err="1" smtClean="0">
                <a:latin typeface="Times New Roman"/>
                <a:cs typeface="Times New Roman"/>
              </a:rPr>
              <a:t>Sisirana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Sile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3" descr="SAM_1074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25" y="983122"/>
            <a:ext cx="3031067" cy="4012148"/>
          </a:xfrm>
          <a:prstGeom prst="rect">
            <a:avLst/>
          </a:prstGeom>
        </p:spPr>
      </p:pic>
      <p:pic>
        <p:nvPicPr>
          <p:cNvPr id="5" name="Picture 4" descr="SAM_1078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44969" y="1668018"/>
            <a:ext cx="4012150" cy="264235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99178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41" y="5145599"/>
            <a:ext cx="920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</a:t>
            </a:r>
            <a:r>
              <a:rPr lang="en-US" sz="2400" dirty="0" err="1" smtClean="0">
                <a:latin typeface="Times New Roman"/>
                <a:cs typeface="Times New Roman"/>
              </a:rPr>
              <a:t>dministravo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Lospalos,Suco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Fuiloro,Aldeia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Thcauluturo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06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10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62931"/>
            <a:ext cx="4001018" cy="4985240"/>
          </a:xfrm>
          <a:prstGeom prst="rect">
            <a:avLst/>
          </a:prstGeom>
        </p:spPr>
      </p:pic>
      <p:pic>
        <p:nvPicPr>
          <p:cNvPr id="3" name="Picture 2" descr="SAM_1084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0" y="476586"/>
            <a:ext cx="3814049" cy="49852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647281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142" y="216853"/>
            <a:ext cx="841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600" dirty="0" err="1" smtClean="0">
                <a:latin typeface="Times New Roman"/>
                <a:cs typeface="Times New Roman"/>
              </a:rPr>
              <a:t>Prezentasaun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Sumario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1369631"/>
            <a:ext cx="6938831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Introdusaun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Projeto</a:t>
            </a:r>
            <a:r>
              <a:rPr lang="en-US" sz="2800" dirty="0" smtClean="0">
                <a:latin typeface="Times New Roman"/>
                <a:cs typeface="Times New Roman"/>
              </a:rPr>
              <a:t> no </a:t>
            </a:r>
            <a:r>
              <a:rPr lang="en-US" sz="2800" dirty="0" err="1" smtClean="0">
                <a:latin typeface="Times New Roman"/>
                <a:cs typeface="Times New Roman"/>
              </a:rPr>
              <a:t>Apoio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Tx/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Begraun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</a:t>
            </a:r>
            <a:r>
              <a:rPr lang="en-US" sz="2800" dirty="0" err="1" smtClean="0">
                <a:latin typeface="Times New Roman"/>
                <a:cs typeface="Times New Roman"/>
              </a:rPr>
              <a:t>nformasaun</a:t>
            </a:r>
            <a:r>
              <a:rPr lang="en-US" sz="2800" dirty="0" smtClean="0">
                <a:latin typeface="Times New Roman"/>
                <a:cs typeface="Times New Roman"/>
              </a:rPr>
              <a:t>  no </a:t>
            </a:r>
            <a:r>
              <a:rPr lang="en-US" sz="2800" dirty="0" err="1">
                <a:latin typeface="Times New Roman"/>
                <a:cs typeface="Times New Roman"/>
              </a:rPr>
              <a:t>f</a:t>
            </a:r>
            <a:r>
              <a:rPr lang="en-US" sz="2800" dirty="0" err="1" smtClean="0">
                <a:latin typeface="Times New Roman"/>
                <a:cs typeface="Times New Roman"/>
              </a:rPr>
              <a:t>ahe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informasaun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d. </a:t>
            </a:r>
            <a:r>
              <a:rPr lang="en-US" sz="2800" dirty="0" err="1" smtClean="0">
                <a:latin typeface="Times New Roman"/>
                <a:cs typeface="Times New Roman"/>
              </a:rPr>
              <a:t>Konkluzaun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4" y="5661915"/>
            <a:ext cx="8639741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8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109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649444"/>
            <a:ext cx="3848074" cy="4626098"/>
          </a:xfrm>
          <a:prstGeom prst="rect">
            <a:avLst/>
          </a:prstGeom>
        </p:spPr>
      </p:pic>
      <p:pic>
        <p:nvPicPr>
          <p:cNvPr id="3" name="Picture 2" descr="SAM_1095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94893" y="926562"/>
            <a:ext cx="4626098" cy="407186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626741"/>
            <a:ext cx="8521590" cy="9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269" y="133692"/>
            <a:ext cx="412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c. </a:t>
            </a:r>
            <a:r>
              <a:rPr lang="en-US" sz="2800" dirty="0" err="1" smtClean="0">
                <a:latin typeface="Times New Roman"/>
                <a:cs typeface="Times New Roman"/>
              </a:rPr>
              <a:t>Roso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Hina</a:t>
            </a:r>
            <a:r>
              <a:rPr lang="en-US" sz="2800" dirty="0" smtClean="0">
                <a:latin typeface="Times New Roman"/>
                <a:cs typeface="Times New Roman"/>
              </a:rPr>
              <a:t>/ Homan </a:t>
            </a:r>
            <a:r>
              <a:rPr lang="en-US" sz="2800" dirty="0" err="1" smtClean="0">
                <a:latin typeface="Times New Roman"/>
                <a:cs typeface="Times New Roman"/>
              </a:rPr>
              <a:t>Roso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SAM_21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5136" y="1011426"/>
            <a:ext cx="4144592" cy="3759217"/>
          </a:xfrm>
          <a:prstGeom prst="rect">
            <a:avLst/>
          </a:prstGeom>
        </p:spPr>
      </p:pic>
      <p:pic>
        <p:nvPicPr>
          <p:cNvPr id="5" name="Picture 4" descr="SAM_2177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58" y="818737"/>
            <a:ext cx="3851613" cy="414459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30763"/>
            <a:ext cx="8521590" cy="7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67" y="5024000"/>
            <a:ext cx="926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Lautem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oro  </a:t>
            </a:r>
            <a:r>
              <a:rPr lang="en-US" sz="2400" dirty="0" err="1" smtClean="0">
                <a:latin typeface="Times New Roman"/>
                <a:cs typeface="Times New Roman"/>
              </a:rPr>
              <a:t>Suco</a:t>
            </a:r>
            <a:r>
              <a:rPr lang="en-US" sz="2400" dirty="0" smtClean="0">
                <a:latin typeface="Times New Roman"/>
                <a:cs typeface="Times New Roman"/>
              </a:rPr>
              <a:t> Com 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Mua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Poso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78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21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89" y="491564"/>
            <a:ext cx="4059808" cy="5140226"/>
          </a:xfrm>
          <a:prstGeom prst="rect">
            <a:avLst/>
          </a:prstGeom>
        </p:spPr>
      </p:pic>
      <p:pic>
        <p:nvPicPr>
          <p:cNvPr id="3" name="Picture 2" descr="SAM_2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7908" y="1072172"/>
            <a:ext cx="5140224" cy="397901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698063"/>
            <a:ext cx="8521590" cy="9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1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04" y="361213"/>
            <a:ext cx="4265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d. </a:t>
            </a:r>
            <a:r>
              <a:rPr lang="en-US" sz="3200" dirty="0" err="1" smtClean="0">
                <a:latin typeface="Times New Roman"/>
                <a:cs typeface="Times New Roman"/>
              </a:rPr>
              <a:t>Petu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Hina</a:t>
            </a:r>
            <a:r>
              <a:rPr lang="en-US" sz="3200" dirty="0" smtClean="0">
                <a:latin typeface="Times New Roman"/>
                <a:cs typeface="Times New Roman"/>
              </a:rPr>
              <a:t>/Homan </a:t>
            </a:r>
            <a:r>
              <a:rPr lang="en-US" sz="3200" dirty="0" err="1" smtClean="0">
                <a:latin typeface="Times New Roman"/>
                <a:cs typeface="Times New Roman"/>
              </a:rPr>
              <a:t>Biti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AM_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4" y="996125"/>
            <a:ext cx="3900025" cy="4104133"/>
          </a:xfrm>
          <a:prstGeom prst="rect">
            <a:avLst/>
          </a:prstGeom>
        </p:spPr>
      </p:pic>
      <p:pic>
        <p:nvPicPr>
          <p:cNvPr id="5" name="Picture 4" descr="SAM_10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02" y="979413"/>
            <a:ext cx="3944147" cy="412084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785454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946" y="5100258"/>
            <a:ext cx="930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Lospalos</a:t>
            </a:r>
            <a:r>
              <a:rPr lang="en-US" sz="2400" dirty="0" err="1">
                <a:latin typeface="Times New Roman"/>
                <a:cs typeface="Times New Roman"/>
              </a:rPr>
              <a:t>,</a:t>
            </a:r>
            <a:r>
              <a:rPr lang="en-US" sz="2400" dirty="0" err="1" smtClean="0">
                <a:latin typeface="Times New Roman"/>
                <a:cs typeface="Times New Roman"/>
              </a:rPr>
              <a:t>Suco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Bauro</a:t>
            </a:r>
            <a:r>
              <a:rPr lang="en-US" sz="2400" dirty="0" err="1">
                <a:latin typeface="Times New Roman"/>
                <a:cs typeface="Times New Roman"/>
              </a:rPr>
              <a:t>,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Iralafai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56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1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0" y="416761"/>
            <a:ext cx="8211117" cy="544899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53821"/>
            <a:ext cx="8521590" cy="84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1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68" y="278318"/>
            <a:ext cx="1913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4.Rituais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AM_45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0316" y="1741656"/>
            <a:ext cx="4296576" cy="3820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324" y="2684015"/>
            <a:ext cx="4401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/>
                <a:cs typeface="Times New Roman"/>
              </a:rPr>
              <a:t>Husi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postu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de </a:t>
            </a:r>
            <a:r>
              <a:rPr lang="en-US" sz="2800" dirty="0" err="1">
                <a:latin typeface="Times New Roman"/>
                <a:cs typeface="Times New Roman"/>
              </a:rPr>
              <a:t>L</a:t>
            </a:r>
            <a:r>
              <a:rPr lang="en-US" sz="2800" dirty="0" err="1" smtClean="0">
                <a:latin typeface="Times New Roman"/>
                <a:cs typeface="Times New Roman"/>
              </a:rPr>
              <a:t>autem</a:t>
            </a:r>
            <a:r>
              <a:rPr lang="en-US" sz="2800" dirty="0">
                <a:latin typeface="Times New Roman"/>
                <a:cs typeface="Times New Roman"/>
              </a:rPr>
              <a:t>/ M</a:t>
            </a:r>
            <a:r>
              <a:rPr lang="en-US" sz="2800" dirty="0" smtClean="0">
                <a:latin typeface="Times New Roman"/>
                <a:cs typeface="Times New Roman"/>
              </a:rPr>
              <a:t>oro </a:t>
            </a:r>
            <a:r>
              <a:rPr lang="en-US" sz="2800" dirty="0" err="1" smtClean="0">
                <a:latin typeface="Times New Roman"/>
                <a:cs typeface="Times New Roman"/>
              </a:rPr>
              <a:t>Suco</a:t>
            </a:r>
            <a:r>
              <a:rPr lang="en-US" sz="2800" dirty="0" smtClean="0">
                <a:latin typeface="Times New Roman"/>
                <a:cs typeface="Times New Roman"/>
              </a:rPr>
              <a:t> Com,</a:t>
            </a:r>
            <a:endParaRPr lang="en-US" sz="2800" dirty="0">
              <a:latin typeface="Times New Roman"/>
              <a:cs typeface="Times New Roman"/>
            </a:endParaRPr>
          </a:p>
          <a:p>
            <a:pPr algn="just"/>
            <a:r>
              <a:rPr lang="en-US" sz="2800" dirty="0" err="1">
                <a:latin typeface="Times New Roman"/>
                <a:cs typeface="Times New Roman"/>
              </a:rPr>
              <a:t>Aldeia</a:t>
            </a:r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cs typeface="Times New Roman"/>
              </a:rPr>
              <a:t>Pitilety</a:t>
            </a:r>
            <a:endParaRPr lang="en-US" sz="2800" dirty="0">
              <a:latin typeface="Times New Roman"/>
              <a:cs typeface="Times New Roman"/>
            </a:endParaRP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10353"/>
            <a:ext cx="8521590" cy="7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744" y="88497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a. </a:t>
            </a:r>
            <a:r>
              <a:rPr lang="en-US" sz="2800" dirty="0" err="1" smtClean="0">
                <a:latin typeface="Times New Roman"/>
                <a:cs typeface="Times New Roman"/>
              </a:rPr>
              <a:t>No’o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lolo</a:t>
            </a:r>
            <a:r>
              <a:rPr lang="en-US" sz="2800" dirty="0" smtClean="0">
                <a:latin typeface="Times New Roman"/>
                <a:cs typeface="Times New Roman"/>
              </a:rPr>
              <a:t>/ </a:t>
            </a:r>
            <a:r>
              <a:rPr lang="en-US" sz="2800" dirty="0" err="1" smtClean="0">
                <a:latin typeface="Times New Roman"/>
                <a:cs typeface="Times New Roman"/>
              </a:rPr>
              <a:t>Hamulak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32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3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670" y="1646739"/>
            <a:ext cx="3793030" cy="3318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814" y="250210"/>
            <a:ext cx="8266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/>
            <a:r>
              <a:rPr lang="en-US" sz="3200" dirty="0" smtClean="0">
                <a:latin typeface="Times New Roman"/>
                <a:cs typeface="Times New Roman"/>
              </a:rPr>
              <a:t>b. </a:t>
            </a:r>
            <a:r>
              <a:rPr lang="en-US" sz="3200" dirty="0" err="1" smtClean="0">
                <a:latin typeface="Times New Roman"/>
                <a:cs typeface="Times New Roman"/>
              </a:rPr>
              <a:t>Le’e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Masule</a:t>
            </a:r>
            <a:r>
              <a:rPr lang="en-US" sz="3200" dirty="0" smtClean="0">
                <a:latin typeface="Times New Roman"/>
                <a:cs typeface="Times New Roman"/>
              </a:rPr>
              <a:t>/ </a:t>
            </a:r>
            <a:r>
              <a:rPr lang="en-US" sz="3200" dirty="0" err="1" smtClean="0">
                <a:latin typeface="Times New Roman"/>
                <a:cs typeface="Times New Roman"/>
              </a:rPr>
              <a:t>Sermonia</a:t>
            </a:r>
            <a:r>
              <a:rPr lang="en-US" sz="3200" dirty="0" smtClean="0">
                <a:latin typeface="Times New Roman"/>
                <a:cs typeface="Times New Roman"/>
              </a:rPr>
              <a:t> Ritual </a:t>
            </a:r>
            <a:r>
              <a:rPr lang="en-US" sz="3200" dirty="0" err="1" smtClean="0">
                <a:latin typeface="Times New Roman"/>
                <a:cs typeface="Times New Roman"/>
              </a:rPr>
              <a:t>Inagurasaun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ba</a:t>
            </a:r>
            <a:r>
              <a:rPr lang="en-US" sz="3200" dirty="0" smtClean="0">
                <a:latin typeface="Times New Roman"/>
                <a:cs typeface="Times New Roman"/>
              </a:rPr>
              <a:t> Uma </a:t>
            </a:r>
            <a:r>
              <a:rPr lang="en-US" sz="3200" dirty="0" err="1" smtClean="0">
                <a:latin typeface="Times New Roman"/>
                <a:cs typeface="Times New Roman"/>
              </a:rPr>
              <a:t>Tradisional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94349"/>
            <a:ext cx="8521590" cy="7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361" y="5391038"/>
            <a:ext cx="896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Husi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Posto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Lospalos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dirty="0" err="1" smtClean="0">
                <a:latin typeface="Times New Roman"/>
                <a:cs typeface="Times New Roman"/>
              </a:rPr>
              <a:t>Iha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suco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Raca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Aldeia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Maulo’o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 descr="SAM_32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486" y="1409355"/>
            <a:ext cx="4069311" cy="36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00033"/>
            <a:ext cx="8521590" cy="8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M_32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06" y="851020"/>
            <a:ext cx="3850824" cy="4803246"/>
          </a:xfrm>
          <a:prstGeom prst="rect">
            <a:avLst/>
          </a:prstGeom>
        </p:spPr>
      </p:pic>
      <p:pic>
        <p:nvPicPr>
          <p:cNvPr id="10" name="Picture 9" descr="SAM_32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7113" y="1179410"/>
            <a:ext cx="4816900" cy="40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5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635" y="1169902"/>
            <a:ext cx="8848261" cy="480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/>
                <a:cs typeface="Times New Roman"/>
              </a:rPr>
              <a:t>Dadus</a:t>
            </a:r>
            <a:r>
              <a:rPr lang="en-US" sz="3200" dirty="0">
                <a:latin typeface="Times New Roman"/>
                <a:cs typeface="Times New Roman"/>
              </a:rPr>
              <a:t> no </a:t>
            </a:r>
            <a:r>
              <a:rPr lang="en-US" sz="3200" dirty="0" err="1">
                <a:latin typeface="Times New Roman"/>
                <a:cs typeface="Times New Roman"/>
              </a:rPr>
              <a:t>materiais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nebe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rekolle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sei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prezerva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iha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Sentru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Kultura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Lautem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iha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Lospalos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hodi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nune’e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bele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sai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mos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referensia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ba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iha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futuru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Ba </a:t>
            </a:r>
            <a:r>
              <a:rPr lang="en-US" sz="3200" dirty="0" err="1">
                <a:latin typeface="Times New Roman"/>
                <a:cs typeface="Times New Roman"/>
              </a:rPr>
              <a:t>kultura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sira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nebe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ita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sei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bele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prezerva</a:t>
            </a:r>
            <a:r>
              <a:rPr lang="en-US" sz="3200" dirty="0">
                <a:latin typeface="Times New Roman"/>
                <a:cs typeface="Times New Roman"/>
              </a:rPr>
              <a:t> it </a:t>
            </a:r>
            <a:r>
              <a:rPr lang="en-US" sz="3200" dirty="0" err="1">
                <a:latin typeface="Times New Roman"/>
                <a:cs typeface="Times New Roman"/>
              </a:rPr>
              <a:t>bele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hanourin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ba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g</a:t>
            </a:r>
            <a:r>
              <a:rPr lang="en-US" sz="3200" dirty="0" err="1" smtClean="0">
                <a:latin typeface="Times New Roman"/>
                <a:cs typeface="Times New Roman"/>
              </a:rPr>
              <a:t>erasaun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foun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liu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husi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instituisaun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edukasaun</a:t>
            </a:r>
            <a:r>
              <a:rPr lang="en-US" sz="3200" dirty="0">
                <a:latin typeface="Times New Roman"/>
                <a:cs typeface="Times New Roman"/>
              </a:rPr>
              <a:t> no </a:t>
            </a:r>
            <a:r>
              <a:rPr lang="en-US" sz="3200" dirty="0" err="1">
                <a:latin typeface="Times New Roman"/>
                <a:cs typeface="Times New Roman"/>
              </a:rPr>
              <a:t>mos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liu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husi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departamentus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sira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seluk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nebe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relevantes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br>
              <a:rPr lang="en-US" sz="3200" dirty="0">
                <a:latin typeface="Times New Roman"/>
                <a:cs typeface="Times New Roman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311535"/>
            <a:ext cx="8521590" cy="109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4031" y="439037"/>
            <a:ext cx="2853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D. </a:t>
            </a:r>
            <a:r>
              <a:rPr lang="en-US" sz="3200" b="1" dirty="0" err="1" smtClean="0">
                <a:latin typeface="Times New Roman"/>
                <a:cs typeface="Times New Roman"/>
              </a:rPr>
              <a:t>Konkluzaun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38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0483"/>
            <a:ext cx="8305800" cy="32583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Obrigadu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wa’in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ita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boot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sira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nia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atensaun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tomak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!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10" y="5684217"/>
            <a:ext cx="8521590" cy="7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9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7333" y="208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485" y="915820"/>
            <a:ext cx="7264400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Many Hands International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nu’udar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ONG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ida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nebe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hahu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nia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serbisu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iha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imor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este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husi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tinan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2010.</a:t>
            </a:r>
          </a:p>
          <a:p>
            <a:pPr>
              <a:lnSpc>
                <a:spcPct val="11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Fatin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serbisu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maka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iha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unicipiu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de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autem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ho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nia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ofisiu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iha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edifisiu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entru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ultural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unicipio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de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autem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dalan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rua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aluk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orea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65754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485" y="250439"/>
            <a:ext cx="2868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Introdusaun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00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523424"/>
            <a:ext cx="8906933" cy="51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/>
                <a:cs typeface="Times New Roman"/>
              </a:rPr>
              <a:t>Many Hands International </a:t>
            </a:r>
            <a:r>
              <a:rPr lang="en-US" sz="2800" b="1" dirty="0" err="1" smtClean="0">
                <a:latin typeface="Times New Roman"/>
                <a:cs typeface="Times New Roman"/>
              </a:rPr>
              <a:t>nia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objetivu</a:t>
            </a:r>
            <a:r>
              <a:rPr lang="en-US" sz="2800" b="1" dirty="0" smtClean="0">
                <a:latin typeface="Times New Roman"/>
                <a:cs typeface="Times New Roman"/>
              </a:rPr>
              <a:t> no </a:t>
            </a:r>
            <a:r>
              <a:rPr lang="en-US" sz="2800" b="1" dirty="0" err="1" smtClean="0">
                <a:latin typeface="Times New Roman"/>
                <a:cs typeface="Times New Roman"/>
              </a:rPr>
              <a:t>servisu</a:t>
            </a:r>
            <a:r>
              <a:rPr lang="en-US" sz="2800" b="1" dirty="0" smtClean="0">
                <a:latin typeface="Times New Roman"/>
                <a:cs typeface="Times New Roman"/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/>
                <a:cs typeface="Times New Roman"/>
              </a:rPr>
              <a:t/>
            </a:r>
            <a:br>
              <a:rPr lang="en-US" sz="2800" b="1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baze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dezenvolvimentu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komunidade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Prezervasaun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ba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fataluku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nebe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amesadu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atu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lakon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Mantein</a:t>
            </a:r>
            <a:r>
              <a:rPr lang="en-US" sz="2800" dirty="0" smtClean="0">
                <a:latin typeface="Times New Roman"/>
                <a:cs typeface="Times New Roman"/>
              </a:rPr>
              <a:t> no </a:t>
            </a:r>
            <a:r>
              <a:rPr lang="en-US" sz="2800" dirty="0" err="1" smtClean="0">
                <a:latin typeface="Times New Roman"/>
                <a:cs typeface="Times New Roman"/>
              </a:rPr>
              <a:t>Salvaguarda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Fataluku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</a:t>
            </a:r>
            <a:r>
              <a:rPr lang="en-US" sz="2800" dirty="0" err="1" smtClean="0">
                <a:latin typeface="Times New Roman"/>
                <a:cs typeface="Times New Roman"/>
              </a:rPr>
              <a:t>nu’udar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identidade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povu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Fataluku</a:t>
            </a:r>
            <a:r>
              <a:rPr lang="en-US" sz="2800" dirty="0" smtClean="0">
                <a:latin typeface="Times New Roman"/>
                <a:cs typeface="Times New Roman"/>
              </a:rPr>
              <a:t> no </a:t>
            </a:r>
            <a:r>
              <a:rPr lang="en-US" sz="2800" dirty="0" err="1" smtClean="0">
                <a:latin typeface="Times New Roman"/>
                <a:cs typeface="Times New Roman"/>
              </a:rPr>
              <a:t>nu’udar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</a:t>
            </a:r>
            <a:r>
              <a:rPr lang="en-US" sz="2800" dirty="0" err="1" smtClean="0">
                <a:latin typeface="Times New Roman"/>
                <a:cs typeface="Times New Roman"/>
              </a:rPr>
              <a:t>patrimoniu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Nasaun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nian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4" y="5724634"/>
            <a:ext cx="8893365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6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57" y="1387582"/>
            <a:ext cx="9069743" cy="78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Hala’o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peskiza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iha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komunidade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Fataluku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nia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leet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hodi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rekolle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dadus</a:t>
            </a:r>
            <a:r>
              <a:rPr lang="en-US" sz="2800" dirty="0">
                <a:latin typeface="Times New Roman"/>
                <a:cs typeface="Times New Roman"/>
              </a:rPr>
              <a:t> no halo </a:t>
            </a:r>
            <a:r>
              <a:rPr lang="en-US" sz="2800" dirty="0" err="1">
                <a:latin typeface="Times New Roman"/>
                <a:cs typeface="Times New Roman"/>
              </a:rPr>
              <a:t>gravasoens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Buka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dalan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hodi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dezenvolve</a:t>
            </a:r>
            <a:r>
              <a:rPr lang="en-US" sz="2800" dirty="0">
                <a:latin typeface="Times New Roman"/>
                <a:cs typeface="Times New Roman"/>
              </a:rPr>
              <a:t> no </a:t>
            </a:r>
            <a:r>
              <a:rPr lang="en-US" sz="2800" dirty="0" err="1">
                <a:latin typeface="Times New Roman"/>
                <a:cs typeface="Times New Roman"/>
              </a:rPr>
              <a:t>promove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kultura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hodi</a:t>
            </a:r>
            <a:r>
              <a:rPr lang="en-US" sz="2800" dirty="0">
                <a:latin typeface="Times New Roman"/>
                <a:cs typeface="Times New Roman"/>
              </a:rPr>
              <a:t> dada </a:t>
            </a:r>
            <a:r>
              <a:rPr lang="en-US" sz="2800" dirty="0" err="1" smtClean="0">
                <a:latin typeface="Times New Roman"/>
                <a:cs typeface="Times New Roman"/>
              </a:rPr>
              <a:t>turista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mai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iha</a:t>
            </a:r>
            <a:r>
              <a:rPr lang="en-US" sz="2800" dirty="0">
                <a:latin typeface="Times New Roman"/>
                <a:cs typeface="Times New Roman"/>
              </a:rPr>
              <a:t> Timor </a:t>
            </a:r>
            <a:r>
              <a:rPr lang="en-US" sz="2800" dirty="0" err="1" smtClean="0">
                <a:latin typeface="Times New Roman"/>
                <a:cs typeface="Times New Roman"/>
              </a:rPr>
              <a:t>Leste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>
                <a:latin typeface="Times New Roman"/>
                <a:cs typeface="Times New Roman"/>
              </a:rPr>
              <a:t>Halo </a:t>
            </a:r>
            <a:r>
              <a:rPr lang="en-US" sz="2800" dirty="0" err="1">
                <a:latin typeface="Times New Roman"/>
                <a:cs typeface="Times New Roman"/>
              </a:rPr>
              <a:t>gravasaun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Formas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kultura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fataluku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nebe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ameasadu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lakon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err="1">
                <a:latin typeface="Times New Roman"/>
                <a:cs typeface="Times New Roman"/>
              </a:rPr>
              <a:t>Hasae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capasidade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lokal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atu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prezerva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Riku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soin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kultura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err="1">
                <a:latin typeface="Times New Roman"/>
                <a:cs typeface="Times New Roman"/>
              </a:rPr>
              <a:t>Fo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oportunidade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ema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fatluku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sira</a:t>
            </a:r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dirty="0" err="1">
                <a:latin typeface="Times New Roman"/>
                <a:cs typeface="Times New Roman"/>
              </a:rPr>
              <a:t>hodi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bele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aprende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liu</a:t>
            </a:r>
            <a:r>
              <a:rPr lang="en-US" sz="2800" dirty="0">
                <a:latin typeface="Times New Roman"/>
                <a:cs typeface="Times New Roman"/>
              </a:rPr>
              <a:t> tan </a:t>
            </a:r>
            <a:r>
              <a:rPr lang="en-US" sz="2800" dirty="0" err="1">
                <a:latin typeface="Times New Roman"/>
                <a:cs typeface="Times New Roman"/>
              </a:rPr>
              <a:t>kona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sira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nia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Riku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soin</a:t>
            </a:r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dirty="0" err="1">
                <a:latin typeface="Times New Roman"/>
                <a:cs typeface="Times New Roman"/>
              </a:rPr>
              <a:t>kultural</a:t>
            </a: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AutoNum type="alphaLcPeriod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AutoNum type="alphaLcPeriod"/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52" y="279586"/>
            <a:ext cx="319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B. </a:t>
            </a:r>
            <a:r>
              <a:rPr lang="en-US" sz="2800" b="1" dirty="0" err="1" smtClean="0">
                <a:latin typeface="Times New Roman"/>
                <a:cs typeface="Times New Roman"/>
              </a:rPr>
              <a:t>Projeto</a:t>
            </a:r>
            <a:r>
              <a:rPr lang="en-US" sz="2800" b="1" dirty="0" smtClean="0">
                <a:latin typeface="Times New Roman"/>
                <a:cs typeface="Times New Roman"/>
              </a:rPr>
              <a:t> no </a:t>
            </a:r>
            <a:r>
              <a:rPr lang="en-US" sz="2800" b="1" dirty="0" err="1" smtClean="0">
                <a:latin typeface="Times New Roman"/>
                <a:cs typeface="Times New Roman"/>
              </a:rPr>
              <a:t>Apoio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67" y="802806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Projeto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6144552"/>
            <a:ext cx="8521590" cy="6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35" y="995947"/>
            <a:ext cx="8839202" cy="473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MHI </a:t>
            </a:r>
            <a:r>
              <a:rPr lang="en-US" sz="2800" dirty="0" err="1">
                <a:latin typeface="Times New Roman"/>
                <a:cs typeface="Times New Roman"/>
              </a:rPr>
              <a:t>h</a:t>
            </a:r>
            <a:r>
              <a:rPr lang="en-US" sz="2800" dirty="0" err="1" smtClean="0">
                <a:latin typeface="Times New Roman"/>
                <a:cs typeface="Times New Roman"/>
              </a:rPr>
              <a:t>etan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</a:t>
            </a:r>
            <a:r>
              <a:rPr lang="en-US" sz="2800" dirty="0" err="1" smtClean="0">
                <a:latin typeface="Times New Roman"/>
                <a:cs typeface="Times New Roman"/>
              </a:rPr>
              <a:t>poio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</a:t>
            </a:r>
            <a:r>
              <a:rPr lang="en-US" sz="2800" dirty="0" err="1" smtClean="0">
                <a:latin typeface="Times New Roman"/>
                <a:cs typeface="Times New Roman"/>
              </a:rPr>
              <a:t>usi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Secretaria</a:t>
            </a:r>
            <a:r>
              <a:rPr lang="en-US" sz="2800" dirty="0" smtClean="0">
                <a:latin typeface="Times New Roman"/>
                <a:cs typeface="Times New Roman"/>
              </a:rPr>
              <a:t> Estado Arte </a:t>
            </a:r>
            <a:r>
              <a:rPr lang="en-US" sz="2800" dirty="0">
                <a:latin typeface="Times New Roman"/>
                <a:cs typeface="Times New Roman"/>
              </a:rPr>
              <a:t>no </a:t>
            </a:r>
            <a:r>
              <a:rPr lang="en-US" sz="2800" dirty="0" err="1">
                <a:latin typeface="Times New Roman"/>
                <a:cs typeface="Times New Roman"/>
              </a:rPr>
              <a:t>Kultura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husi</a:t>
            </a:r>
            <a:r>
              <a:rPr lang="en-US" sz="2800" dirty="0">
                <a:latin typeface="Times New Roman"/>
                <a:cs typeface="Times New Roman"/>
              </a:rPr>
              <a:t> V </a:t>
            </a:r>
            <a:r>
              <a:rPr lang="en-US" sz="2800" dirty="0" err="1">
                <a:latin typeface="Times New Roman"/>
                <a:cs typeface="Times New Roman"/>
              </a:rPr>
              <a:t>Governu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RDTL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 smtClean="0">
                <a:latin typeface="Times New Roman"/>
                <a:cs typeface="Times New Roman"/>
              </a:rPr>
              <a:t>Governu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Lokal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Municipio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de </a:t>
            </a:r>
            <a:r>
              <a:rPr lang="en-US" sz="2800" dirty="0" err="1" smtClean="0">
                <a:latin typeface="Times New Roman"/>
                <a:cs typeface="Times New Roman"/>
              </a:rPr>
              <a:t>Lautem</a:t>
            </a: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Departamentu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Edukasaun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Municipiu</a:t>
            </a:r>
            <a:r>
              <a:rPr lang="en-US" sz="2800" dirty="0" smtClean="0">
                <a:latin typeface="Times New Roman"/>
                <a:cs typeface="Times New Roman"/>
              </a:rPr>
              <a:t> de </a:t>
            </a:r>
            <a:r>
              <a:rPr lang="en-US" sz="2800" dirty="0" err="1" smtClean="0">
                <a:latin typeface="Times New Roman"/>
                <a:cs typeface="Times New Roman"/>
              </a:rPr>
              <a:t>Lautem</a:t>
            </a:r>
            <a:endParaRPr lang="en-US" sz="2800" dirty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 smtClean="0">
                <a:latin typeface="Times New Roman"/>
                <a:cs typeface="Times New Roman"/>
              </a:rPr>
              <a:t>Lideres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Komunitarius</a:t>
            </a:r>
            <a:r>
              <a:rPr lang="en-US" sz="2800" dirty="0">
                <a:latin typeface="Times New Roman"/>
                <a:cs typeface="Times New Roman"/>
              </a:rPr>
              <a:t> no </a:t>
            </a:r>
            <a:r>
              <a:rPr lang="en-US" sz="2800" dirty="0" err="1" smtClean="0">
                <a:latin typeface="Times New Roman"/>
                <a:cs typeface="Times New Roman"/>
              </a:rPr>
              <a:t>Komunidade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cs typeface="Times New Roman"/>
              </a:rPr>
              <a:t>Fataluku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 smtClean="0">
                <a:latin typeface="Times New Roman"/>
                <a:cs typeface="Times New Roman"/>
              </a:rPr>
              <a:t>Governu</a:t>
            </a:r>
            <a:r>
              <a:rPr lang="en-US" sz="2800" dirty="0" smtClean="0">
                <a:latin typeface="Times New Roman"/>
                <a:cs typeface="Times New Roman"/>
              </a:rPr>
              <a:t> USA  </a:t>
            </a:r>
            <a:r>
              <a:rPr lang="en-US" sz="2800" dirty="0" err="1" smtClean="0">
                <a:latin typeface="Times New Roman"/>
                <a:cs typeface="Times New Roman"/>
              </a:rPr>
              <a:t>liu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husi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nia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Embaixada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iha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Dili</a:t>
            </a:r>
            <a:r>
              <a:rPr lang="en-US" sz="2800" dirty="0" smtClean="0">
                <a:latin typeface="Times New Roman"/>
                <a:cs typeface="Times New Roman"/>
              </a:rPr>
              <a:t>, Timor </a:t>
            </a:r>
            <a:r>
              <a:rPr lang="en-US" sz="2800" dirty="0" err="1" smtClean="0">
                <a:latin typeface="Times New Roman"/>
                <a:cs typeface="Times New Roman"/>
              </a:rPr>
              <a:t>Leste</a:t>
            </a:r>
            <a:r>
              <a:rPr lang="en-US" sz="2800" dirty="0" smtClean="0">
                <a:latin typeface="Times New Roman"/>
                <a:cs typeface="Times New Roman"/>
              </a:rPr>
              <a:t> no  Fundus </a:t>
            </a:r>
            <a:r>
              <a:rPr lang="en-US" sz="2800" dirty="0" err="1" smtClean="0">
                <a:latin typeface="Times New Roman"/>
                <a:cs typeface="Times New Roman"/>
              </a:rPr>
              <a:t>husi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cs typeface="Times New Roman"/>
              </a:rPr>
              <a:t>Embaixada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cs typeface="Times New Roman"/>
              </a:rPr>
              <a:t>ba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projeto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prezervasaun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latin typeface="Times New Roman"/>
                <a:cs typeface="Times New Roman"/>
              </a:rPr>
              <a:t> 2012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812256"/>
            <a:ext cx="8521590" cy="8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397" y="411171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3200" dirty="0" err="1" smtClean="0">
                <a:latin typeface="Times New Roman"/>
                <a:cs typeface="Times New Roman"/>
              </a:rPr>
              <a:t>Apoio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53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333" y="886826"/>
            <a:ext cx="8737600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cs typeface="Times New Roman"/>
              </a:rPr>
              <a:t>Ekipa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Peskizadores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a. </a:t>
            </a:r>
            <a:r>
              <a:rPr lang="en-US" sz="2800" dirty="0" err="1" smtClean="0">
                <a:latin typeface="Times New Roman"/>
                <a:cs typeface="Times New Roman"/>
              </a:rPr>
              <a:t>Justino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Valentim</a:t>
            </a:r>
            <a:r>
              <a:rPr lang="en-US" sz="2800" dirty="0">
                <a:latin typeface="Times New Roman"/>
                <a:cs typeface="Times New Roman"/>
              </a:rPr>
              <a:t> ( </a:t>
            </a:r>
            <a:r>
              <a:rPr lang="en-US" sz="2800" dirty="0" err="1">
                <a:latin typeface="Times New Roman"/>
                <a:cs typeface="Times New Roman"/>
              </a:rPr>
              <a:t>Responsavel</a:t>
            </a:r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dirty="0" err="1">
                <a:latin typeface="Times New Roman"/>
                <a:cs typeface="Times New Roman"/>
              </a:rPr>
              <a:t>Peskiza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   - </a:t>
            </a:r>
            <a:r>
              <a:rPr lang="en-US" sz="2800" dirty="0">
                <a:latin typeface="Times New Roman"/>
                <a:cs typeface="Times New Roman"/>
              </a:rPr>
              <a:t>Maria </a:t>
            </a:r>
            <a:r>
              <a:rPr lang="en-US" sz="2800" dirty="0" err="1">
                <a:latin typeface="Times New Roman"/>
                <a:cs typeface="Times New Roman"/>
              </a:rPr>
              <a:t>Madalena</a:t>
            </a:r>
            <a:r>
              <a:rPr lang="en-US" sz="2800" dirty="0">
                <a:latin typeface="Times New Roman"/>
                <a:cs typeface="Times New Roman"/>
              </a:rPr>
              <a:t> dos Santos (</a:t>
            </a:r>
            <a:r>
              <a:rPr lang="en-US" sz="2800" dirty="0" err="1" smtClean="0">
                <a:latin typeface="Times New Roman"/>
                <a:cs typeface="Times New Roman"/>
              </a:rPr>
              <a:t>Intervistadora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   - </a:t>
            </a:r>
            <a:r>
              <a:rPr lang="en-US" sz="2800" dirty="0" err="1" smtClean="0">
                <a:latin typeface="Times New Roman"/>
                <a:cs typeface="Times New Roman"/>
              </a:rPr>
              <a:t>Frederico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Walter R. Caetano (</a:t>
            </a:r>
            <a:r>
              <a:rPr lang="en-US" sz="2800" dirty="0" err="1">
                <a:latin typeface="Times New Roman"/>
                <a:cs typeface="Times New Roman"/>
              </a:rPr>
              <a:t>Fotografador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     - </a:t>
            </a:r>
            <a:r>
              <a:rPr lang="en-US" sz="2800" dirty="0">
                <a:latin typeface="Times New Roman"/>
                <a:cs typeface="Times New Roman"/>
              </a:rPr>
              <a:t>Ildefonso da Silva (</a:t>
            </a:r>
            <a:r>
              <a:rPr lang="en-US" sz="2800" dirty="0" err="1">
                <a:latin typeface="Times New Roman"/>
                <a:cs typeface="Times New Roman"/>
              </a:rPr>
              <a:t>Filmador</a:t>
            </a:r>
            <a:r>
              <a:rPr lang="en-US" sz="2800" dirty="0">
                <a:latin typeface="Times New Roman"/>
                <a:cs typeface="Times New Roman"/>
              </a:rPr>
              <a:t> )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>
                <a:latin typeface="Times New Roman"/>
                <a:cs typeface="Times New Roman"/>
              </a:rPr>
              <a:t>b.  </a:t>
            </a:r>
            <a:r>
              <a:rPr lang="en-US" sz="2800" dirty="0" err="1">
                <a:latin typeface="Times New Roman"/>
                <a:cs typeface="Times New Roman"/>
              </a:rPr>
              <a:t>Administrasaun</a:t>
            </a:r>
            <a:r>
              <a:rPr lang="en-US" sz="2800" dirty="0">
                <a:latin typeface="Times New Roman"/>
                <a:cs typeface="Times New Roman"/>
              </a:rPr>
              <a:t>  no </a:t>
            </a:r>
            <a:r>
              <a:rPr lang="en-US" sz="2800" dirty="0" err="1">
                <a:latin typeface="Times New Roman"/>
                <a:cs typeface="Times New Roman"/>
              </a:rPr>
              <a:t>Finansas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dirty="0" err="1">
                <a:latin typeface="Times New Roman"/>
                <a:cs typeface="Times New Roman"/>
              </a:rPr>
              <a:t>Nelinha</a:t>
            </a:r>
            <a:r>
              <a:rPr lang="en-US" sz="2800" dirty="0">
                <a:latin typeface="Times New Roman"/>
                <a:cs typeface="Times New Roman"/>
              </a:rPr>
              <a:t> Pereira 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>
                <a:latin typeface="Times New Roman"/>
                <a:cs typeface="Times New Roman"/>
              </a:rPr>
              <a:t>c.  </a:t>
            </a:r>
            <a:r>
              <a:rPr lang="en-US" sz="2800" dirty="0" err="1">
                <a:latin typeface="Times New Roman"/>
                <a:cs typeface="Times New Roman"/>
              </a:rPr>
              <a:t>Assistente</a:t>
            </a:r>
            <a:r>
              <a:rPr lang="en-US" sz="2800" dirty="0">
                <a:latin typeface="Times New Roman"/>
                <a:cs typeface="Times New Roman"/>
              </a:rPr>
              <a:t> Lingua : Thomas </a:t>
            </a:r>
            <a:r>
              <a:rPr lang="en-US" sz="2800" dirty="0" smtClean="0">
                <a:latin typeface="Times New Roman"/>
                <a:cs typeface="Times New Roman"/>
              </a:rPr>
              <a:t>Lopes</a:t>
            </a:r>
          </a:p>
          <a:p>
            <a:pPr marL="893763">
              <a:lnSpc>
                <a:spcPct val="120000"/>
              </a:lnSpc>
            </a:pPr>
            <a:r>
              <a:rPr lang="en-US" sz="2800" dirty="0" err="1" smtClean="0">
                <a:latin typeface="Times New Roman"/>
                <a:cs typeface="Times New Roman"/>
              </a:rPr>
              <a:t>Suporta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husi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Diretora</a:t>
            </a:r>
            <a:r>
              <a:rPr lang="en-US" sz="2800" dirty="0" smtClean="0">
                <a:latin typeface="Times New Roman"/>
                <a:cs typeface="Times New Roman"/>
              </a:rPr>
              <a:t> MHI Holly </a:t>
            </a:r>
            <a:r>
              <a:rPr lang="en-US" sz="2800" dirty="0" err="1" smtClean="0">
                <a:latin typeface="Times New Roman"/>
                <a:cs typeface="Times New Roman"/>
              </a:rPr>
              <a:t>Schauble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Dr.Kim</a:t>
            </a:r>
            <a:r>
              <a:rPr lang="en-US" sz="2800" dirty="0" smtClean="0">
                <a:latin typeface="Times New Roman"/>
                <a:cs typeface="Times New Roman"/>
              </a:rPr>
              <a:t> Dunphy  no </a:t>
            </a:r>
            <a:r>
              <a:rPr lang="en-US" sz="2800" dirty="0" err="1" smtClean="0">
                <a:latin typeface="Times New Roman"/>
                <a:cs typeface="Times New Roman"/>
              </a:rPr>
              <a:t>Volontariu</a:t>
            </a:r>
            <a:r>
              <a:rPr lang="en-US" sz="2800" dirty="0" smtClean="0">
                <a:latin typeface="Times New Roman"/>
                <a:cs typeface="Times New Roman"/>
              </a:rPr>
              <a:t> Lucia </a:t>
            </a:r>
            <a:r>
              <a:rPr lang="en-US" sz="2800" dirty="0" err="1" smtClean="0">
                <a:latin typeface="Times New Roman"/>
                <a:cs typeface="Times New Roman"/>
              </a:rPr>
              <a:t>Pichler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3" y="5670302"/>
            <a:ext cx="8521590" cy="10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239" y="250879"/>
            <a:ext cx="4230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C. </a:t>
            </a:r>
            <a:r>
              <a:rPr lang="en-US" sz="3200" dirty="0" err="1" smtClean="0">
                <a:latin typeface="Times New Roman"/>
                <a:cs typeface="Times New Roman"/>
              </a:rPr>
              <a:t>Begraun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Informasaun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7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635" y="214326"/>
            <a:ext cx="8893365" cy="607906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0850" indent="-450850" algn="l">
              <a:lnSpc>
                <a:spcPct val="120000"/>
              </a:lnSpc>
              <a:tabLst>
                <a:tab pos="454025" algn="l"/>
                <a:tab pos="1614488" algn="l"/>
              </a:tabLst>
            </a:pP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Peskiza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Fatluku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iha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rai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Lauteinu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0850" indent="-450850" algn="l">
              <a:lnSpc>
                <a:spcPct val="120000"/>
              </a:lnSpc>
              <a:tabLst>
                <a:tab pos="454025" algn="l"/>
                <a:tab pos="161448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Peskiza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hala’o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iha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Posto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Administrativo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sira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nebe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nia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	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povu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koalia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Fataluku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mak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hanesan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Posto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Administrativo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Lospalos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Lautem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Moru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no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Tutuala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450850" indent="-450850" algn="l">
              <a:lnSpc>
                <a:spcPct val="120000"/>
              </a:lnSpc>
              <a:tabLst>
                <a:tab pos="454025" algn="l"/>
                <a:tab pos="161448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Peskiza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ne’e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kona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:</a:t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Kultura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Fataluku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sira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nebe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ameasadu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ona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atu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lakon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mak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hanesan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:</a:t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1.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Muzika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ho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materiais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muzika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2.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Matenek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Tradisional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3.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Habilidades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4.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Rituais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5974045"/>
            <a:ext cx="8521590" cy="78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4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933" y="264948"/>
            <a:ext cx="856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Kultura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Fataluku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sira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nebe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ameasadu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ona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atu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lakon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532" y="680645"/>
            <a:ext cx="536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1. </a:t>
            </a:r>
            <a:r>
              <a:rPr lang="en-US" sz="2800" dirty="0" err="1">
                <a:latin typeface="Times New Roman"/>
                <a:cs typeface="Times New Roman"/>
              </a:rPr>
              <a:t>Muzika</a:t>
            </a:r>
            <a:r>
              <a:rPr lang="en-US" sz="2800" dirty="0">
                <a:latin typeface="Times New Roman"/>
                <a:cs typeface="Times New Roman"/>
              </a:rPr>
              <a:t> ho </a:t>
            </a:r>
            <a:r>
              <a:rPr lang="en-US" sz="2800" dirty="0" err="1">
                <a:latin typeface="Times New Roman"/>
                <a:cs typeface="Times New Roman"/>
              </a:rPr>
              <a:t>materiais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muzika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SAM_4416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81625" y="1336776"/>
            <a:ext cx="4098251" cy="38324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35" y="6027160"/>
            <a:ext cx="8521590" cy="7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04" y="1591426"/>
            <a:ext cx="3668779" cy="371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808" y="4777905"/>
            <a:ext cx="9215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err="1" smtClean="0">
                <a:latin typeface="Times New Roman"/>
                <a:cs typeface="Times New Roman"/>
              </a:rPr>
              <a:t>Husi,postu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administrativo</a:t>
            </a:r>
            <a:r>
              <a:rPr lang="en-US" sz="2800" dirty="0" smtClean="0">
                <a:latin typeface="Times New Roman"/>
                <a:cs typeface="Times New Roman"/>
              </a:rPr>
              <a:t> de </a:t>
            </a:r>
            <a:r>
              <a:rPr lang="en-US" sz="2800" dirty="0" err="1">
                <a:latin typeface="Times New Roman"/>
                <a:cs typeface="Times New Roman"/>
              </a:rPr>
              <a:t>L</a:t>
            </a:r>
            <a:r>
              <a:rPr lang="en-US" sz="2800" dirty="0" err="1" smtClean="0">
                <a:latin typeface="Times New Roman"/>
                <a:cs typeface="Times New Roman"/>
              </a:rPr>
              <a:t>autem</a:t>
            </a:r>
            <a:r>
              <a:rPr lang="en-US" sz="2800" dirty="0" smtClean="0">
                <a:latin typeface="Times New Roman"/>
                <a:cs typeface="Times New Roman"/>
              </a:rPr>
              <a:t>/</a:t>
            </a:r>
            <a:r>
              <a:rPr lang="en-US" sz="2800" dirty="0" err="1" smtClean="0">
                <a:latin typeface="Times New Roman"/>
                <a:cs typeface="Times New Roman"/>
              </a:rPr>
              <a:t>moro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Suco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Parlamento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Aldeia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soequili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33" y="1047245"/>
            <a:ext cx="278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err="1" smtClean="0">
                <a:latin typeface="Times New Roman"/>
                <a:cs typeface="Times New Roman"/>
              </a:rPr>
              <a:t>Kakal</a:t>
            </a:r>
            <a:r>
              <a:rPr lang="en-US" sz="2800" dirty="0" smtClean="0">
                <a:latin typeface="Times New Roman"/>
                <a:cs typeface="Times New Roman"/>
              </a:rPr>
              <a:t> ’</a:t>
            </a:r>
            <a:r>
              <a:rPr lang="en-US" sz="2800" dirty="0" err="1" smtClean="0">
                <a:latin typeface="Times New Roman"/>
                <a:cs typeface="Times New Roman"/>
              </a:rPr>
              <a:t>uta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1244</TotalTime>
  <Words>476</Words>
  <Application>Microsoft Macintosh PowerPoint</Application>
  <PresentationFormat>On-screen Show (4:3)</PresentationFormat>
  <Paragraphs>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Many Hands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Dunphy</dc:creator>
  <cp:lastModifiedBy>Kim Dunphy</cp:lastModifiedBy>
  <cp:revision>91</cp:revision>
  <dcterms:created xsi:type="dcterms:W3CDTF">2015-06-16T00:54:29Z</dcterms:created>
  <dcterms:modified xsi:type="dcterms:W3CDTF">2015-11-27T07:46:34Z</dcterms:modified>
</cp:coreProperties>
</file>